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079976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18"/>
  </p:normalViewPr>
  <p:slideViewPr>
    <p:cSldViewPr snapToGrid="0">
      <p:cViewPr>
        <p:scale>
          <a:sx n="136" d="100"/>
          <a:sy n="136" d="100"/>
        </p:scale>
        <p:origin x="776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767462"/>
            <a:ext cx="9179799" cy="3759917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5672376"/>
            <a:ext cx="8099822" cy="2607442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341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382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574987"/>
            <a:ext cx="2328699" cy="91523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574987"/>
            <a:ext cx="6851100" cy="91523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50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074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692444"/>
            <a:ext cx="9314796" cy="449240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7227345"/>
            <a:ext cx="9314796" cy="236244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458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874937"/>
            <a:ext cx="4589899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874937"/>
            <a:ext cx="4589899" cy="68523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566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74990"/>
            <a:ext cx="9314796" cy="2087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647443"/>
            <a:ext cx="4568805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944914"/>
            <a:ext cx="4568805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647443"/>
            <a:ext cx="4591306" cy="129747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944914"/>
            <a:ext cx="4591306" cy="58023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790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218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450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554968"/>
            <a:ext cx="5467380" cy="7674832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108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719984"/>
            <a:ext cx="3483205" cy="2519945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554968"/>
            <a:ext cx="5467380" cy="767483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239929"/>
            <a:ext cx="3483205" cy="6002369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6192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574990"/>
            <a:ext cx="9314796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874937"/>
            <a:ext cx="9314796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85003-676C-3C4F-BE01-1D037A96A598}" type="datetimeFigureOut">
              <a:rPr lang="en-DE" smtClean="0"/>
              <a:t>11.04.24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0009783"/>
            <a:ext cx="3644920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0009783"/>
            <a:ext cx="242994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06441-5277-8C4B-A0DE-0E933CF7042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134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8040F72-CF4C-5E79-7466-5398BB71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4" y="2178188"/>
            <a:ext cx="3520000" cy="19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A40667-552D-2B34-D5A9-22448FD3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881" y="2178188"/>
            <a:ext cx="3520000" cy="198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45CE98-AD1D-3EED-C771-028FD4176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458" y="2178188"/>
            <a:ext cx="3520000" cy="198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94F85-281A-25D7-C99E-8E8A928E6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4" y="4237055"/>
            <a:ext cx="3520000" cy="19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901FF1-5F07-FE16-2967-6AF2BED78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4" y="119321"/>
            <a:ext cx="3520000" cy="19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AEEA4E-6563-D915-4198-F258CA1C1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881" y="4237055"/>
            <a:ext cx="3520000" cy="198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527B26-9EE3-8B53-5606-8ACBE5131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881" y="119321"/>
            <a:ext cx="3520000" cy="19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E270EA-74C7-AFEC-3CC8-48926BCBD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1458" y="4237055"/>
            <a:ext cx="3520000" cy="198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123EC55-39EB-47B5-22F6-B3628B74EF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1458" y="119321"/>
            <a:ext cx="352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1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9D2A95A-0AAE-9726-503A-C461B983D229}"/>
              </a:ext>
            </a:extLst>
          </p:cNvPr>
          <p:cNvSpPr txBox="1"/>
          <p:nvPr/>
        </p:nvSpPr>
        <p:spPr>
          <a:xfrm>
            <a:off x="374237" y="215099"/>
            <a:ext cx="2245051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Languages</a:t>
            </a:r>
            <a:r>
              <a:rPr lang="en-DE" sz="1500" dirty="0">
                <a:latin typeface="+mj-lt"/>
              </a:rPr>
              <a:t> (alphabetically)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Yaka (Rep. Congo)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Bemba (Zambia)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Chinese (China)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(India)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(New Zealand)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(Nigeria)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(UK)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English (USA)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German (Germany)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Hai||om (Namibia)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Khewdam (Namibia)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Lingala (Rep. Congo)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Marathi (India)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Shona (Zimbabwe)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Spanish (Argentina)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Spanish (Mexico)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Swahili (Uganda)</a:t>
            </a:r>
          </a:p>
          <a:p>
            <a:pPr marL="253116" indent="-253116">
              <a:buFont typeface="Arial" panose="020B0604020202020204" pitchFamily="34" charset="0"/>
              <a:buChar char="•"/>
            </a:pPr>
            <a:r>
              <a:rPr lang="en-GB" sz="1500" dirty="0">
                <a:latin typeface="+mj-lt"/>
              </a:rPr>
              <a:t>Turkish (Türkiye)</a:t>
            </a:r>
            <a:endParaRPr lang="en-DE" sz="15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ECA3C-CA5D-0D87-BDB7-CF9E4BE0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563" y="5405190"/>
            <a:ext cx="7655510" cy="4944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84D1A-2CAA-9374-9844-FB8B764F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45" y="9235541"/>
            <a:ext cx="1972454" cy="111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3B910-1B40-E2D0-B001-B24FF602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45" y="7954954"/>
            <a:ext cx="1972454" cy="11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10292-B8EF-6A4C-CC23-6CFB91CFF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45" y="6674367"/>
            <a:ext cx="1981066" cy="111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8DC55-78C2-D2EC-738B-AB596BAC8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45" y="5399881"/>
            <a:ext cx="1981066" cy="11139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D33E4-0D3F-AE18-74C8-D74A6DC0CC09}"/>
              </a:ext>
            </a:extLst>
          </p:cNvPr>
          <p:cNvSpPr txBox="1"/>
          <p:nvPr/>
        </p:nvSpPr>
        <p:spPr>
          <a:xfrm>
            <a:off x="291112" y="4969196"/>
            <a:ext cx="1311260" cy="32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Backgrounds</a:t>
            </a:r>
            <a:endParaRPr lang="en-DE" sz="15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1C8550-C599-A693-E980-5CA3CDADD62E}"/>
              </a:ext>
            </a:extLst>
          </p:cNvPr>
          <p:cNvSpPr txBox="1"/>
          <p:nvPr/>
        </p:nvSpPr>
        <p:spPr>
          <a:xfrm>
            <a:off x="2785563" y="4969196"/>
            <a:ext cx="1311260" cy="329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Agents</a:t>
            </a:r>
            <a:endParaRPr lang="en-DE" sz="15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3A2B0B-91ED-87AA-D990-610F5DF1C3CB}"/>
              </a:ext>
            </a:extLst>
          </p:cNvPr>
          <p:cNvSpPr txBox="1"/>
          <p:nvPr/>
        </p:nvSpPr>
        <p:spPr>
          <a:xfrm>
            <a:off x="2785562" y="215099"/>
            <a:ext cx="17442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86"/>
              </a:spcAft>
            </a:pPr>
            <a:r>
              <a:rPr lang="en-DE" sz="1500" b="1" dirty="0">
                <a:latin typeface="+mj-lt"/>
              </a:rPr>
              <a:t>Number of Trials</a:t>
            </a:r>
            <a:endParaRPr lang="en-DE" sz="1500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1F7908-9EAD-D573-0162-20852D82DE3E}"/>
              </a:ext>
            </a:extLst>
          </p:cNvPr>
          <p:cNvGrpSpPr/>
          <p:nvPr/>
        </p:nvGrpSpPr>
        <p:grpSpPr>
          <a:xfrm>
            <a:off x="2785562" y="682217"/>
            <a:ext cx="7634931" cy="1263916"/>
            <a:chOff x="3013176" y="544849"/>
            <a:chExt cx="7634931" cy="1263916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61DDCB-E349-FB02-0070-B4B5F766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0658" y="545924"/>
              <a:ext cx="2245051" cy="126284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70DB36D-AD26-59F3-1BDB-C5EFCF52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2468" y="544849"/>
              <a:ext cx="2245051" cy="126284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18890-04E1-1D4A-0A61-288B58F6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03056" y="545923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04A027-9442-C531-7050-EE804EB16A32}"/>
                </a:ext>
              </a:extLst>
            </p:cNvPr>
            <p:cNvSpPr txBox="1"/>
            <p:nvPr/>
          </p:nvSpPr>
          <p:spPr>
            <a:xfrm rot="16200000">
              <a:off x="2743036" y="1038372"/>
              <a:ext cx="81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86"/>
                </a:spcAft>
              </a:pPr>
              <a:r>
                <a:rPr lang="en-DE" sz="1200" b="1" dirty="0">
                  <a:latin typeface="+mj-lt"/>
                </a:rPr>
                <a:t>Training 1</a:t>
              </a:r>
              <a:endParaRPr lang="en-DE" sz="1200" dirty="0">
                <a:latin typeface="+mj-lt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E524710-4FD0-41D7-682E-3DDEB77D0EDC}"/>
                </a:ext>
              </a:extLst>
            </p:cNvPr>
            <p:cNvCxnSpPr>
              <a:stCxn id="41" idx="3"/>
              <a:endCxn id="43" idx="1"/>
            </p:cNvCxnSpPr>
            <p:nvPr/>
          </p:nvCxnSpPr>
          <p:spPr>
            <a:xfrm flipV="1">
              <a:off x="5525709" y="1176270"/>
              <a:ext cx="326759" cy="10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9344A9D-8688-2F2F-6D04-9BF8C30E0DCD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8097519" y="1176270"/>
              <a:ext cx="305537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2267F0-6C2F-970D-BBBB-C87C8F6152C4}"/>
              </a:ext>
            </a:extLst>
          </p:cNvPr>
          <p:cNvGrpSpPr/>
          <p:nvPr/>
        </p:nvGrpSpPr>
        <p:grpSpPr>
          <a:xfrm>
            <a:off x="2779250" y="2052376"/>
            <a:ext cx="7626975" cy="1263915"/>
            <a:chOff x="3021132" y="2071944"/>
            <a:chExt cx="7626975" cy="126391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698B993-74D1-D420-5E43-A0B67211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01883" y="2073018"/>
              <a:ext cx="2245051" cy="126284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EA6F3A-3C98-4DD8-81FB-25B023BD1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52468" y="2071944"/>
              <a:ext cx="2245051" cy="126284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622D03-8506-C98B-AF41-B4CDE72D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03056" y="2073018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6C7E942-62B9-A2DD-74AA-68C1F3E86F69}"/>
                </a:ext>
              </a:extLst>
            </p:cNvPr>
            <p:cNvSpPr txBox="1"/>
            <p:nvPr/>
          </p:nvSpPr>
          <p:spPr>
            <a:xfrm rot="16200000">
              <a:off x="2750992" y="2564068"/>
              <a:ext cx="817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86"/>
                </a:spcAft>
              </a:pPr>
              <a:r>
                <a:rPr lang="en-DE" sz="1200" b="1" dirty="0">
                  <a:latin typeface="+mj-lt"/>
                </a:rPr>
                <a:t>Training 2</a:t>
              </a:r>
              <a:endParaRPr lang="en-DE" sz="1200" dirty="0"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704CBD3-AC59-840B-B16C-7965C13182A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 flipV="1">
              <a:off x="5546934" y="2703365"/>
              <a:ext cx="305534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CFEC98F-FB90-5ADF-F719-798F3A4898F6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8097519" y="2703365"/>
              <a:ext cx="305537" cy="10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C7285B-FE75-521F-D1B4-8F6D6F33980C}"/>
              </a:ext>
            </a:extLst>
          </p:cNvPr>
          <p:cNvGrpSpPr/>
          <p:nvPr/>
        </p:nvGrpSpPr>
        <p:grpSpPr>
          <a:xfrm>
            <a:off x="2780773" y="3419865"/>
            <a:ext cx="7626975" cy="1262842"/>
            <a:chOff x="3021132" y="3600112"/>
            <a:chExt cx="7626975" cy="126284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2DAD38E-5958-34E7-B94E-4C726DE5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01882" y="3600112"/>
              <a:ext cx="2245051" cy="126284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F447003-A0A7-F384-EEB2-95E37DA0D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52468" y="3600112"/>
              <a:ext cx="2245051" cy="126284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2AABFD-10BA-37DF-34D2-05DC64402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403056" y="3600113"/>
              <a:ext cx="2245051" cy="1262841"/>
            </a:xfrm>
            <a:prstGeom prst="rect">
              <a:avLst/>
            </a:prstGeom>
            <a:ln w="28575">
              <a:solidFill>
                <a:srgbClr val="FFFF00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1685FC-98FE-157E-EA2A-DBA0100F5CBA}"/>
                </a:ext>
              </a:extLst>
            </p:cNvPr>
            <p:cNvSpPr txBox="1"/>
            <p:nvPr/>
          </p:nvSpPr>
          <p:spPr>
            <a:xfrm rot="16200000">
              <a:off x="2939149" y="4093032"/>
              <a:ext cx="440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86"/>
                </a:spcAft>
              </a:pPr>
              <a:r>
                <a:rPr lang="en-DE" sz="1200" b="1" dirty="0">
                  <a:latin typeface="+mj-lt"/>
                </a:rPr>
                <a:t>Test</a:t>
              </a:r>
              <a:endParaRPr lang="en-DE" sz="1200" dirty="0"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248AE25-CFC5-0DC3-9A10-AAE41AA9272F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>
              <a:off x="5546933" y="4231533"/>
              <a:ext cx="30553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9FF3CF1-C162-D15E-D825-5C9B9E3A3E91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8097519" y="4231533"/>
              <a:ext cx="30553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875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</TotalTime>
  <Words>93</Words>
  <Application>Microsoft Macintosh PowerPoint</Application>
  <PresentationFormat>Custom</PresentationFormat>
  <Paragraphs>25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P.</dc:creator>
  <cp:lastModifiedBy>Julia P.</cp:lastModifiedBy>
  <cp:revision>17</cp:revision>
  <dcterms:created xsi:type="dcterms:W3CDTF">2024-04-10T10:54:57Z</dcterms:created>
  <dcterms:modified xsi:type="dcterms:W3CDTF">2024-04-11T08:49:39Z</dcterms:modified>
</cp:coreProperties>
</file>